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60" r:id="rId6"/>
    <p:sldId id="263" r:id="rId7"/>
    <p:sldId id="265" r:id="rId8"/>
    <p:sldId id="264" r:id="rId9"/>
    <p:sldId id="266" r:id="rId10"/>
    <p:sldId id="270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USER\Desktop\школа  Л.Н\i (2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5357850" cy="47380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Муниципальный этап Всероссийского конкурса исследовательских работ и творческих проектов дошкольников и младших школьников </a:t>
            </a: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«Я – исследователь»</a:t>
            </a: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>МБДОУ детский сад  « Капелька» </a:t>
            </a:r>
            <a:r>
              <a:rPr lang="ru-RU" sz="2200" b="1" dirty="0" err="1" smtClean="0">
                <a:solidFill>
                  <a:schemeClr val="tx1"/>
                </a:solidFill>
              </a:rPr>
              <a:t>с.Сырцево</a:t>
            </a:r>
            <a:r>
              <a:rPr lang="ru-RU" sz="2200" b="1" dirty="0" smtClean="0">
                <a:solidFill>
                  <a:schemeClr val="tx1"/>
                </a:solidFill>
              </a:rPr>
              <a:t>  Ивнянского района </a:t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>Белгородской области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889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1428736"/>
            <a:ext cx="8186766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Исследовательская работа  на тему: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«Невидимый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 помощник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Авторы: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Мещеряков Захар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5 лет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воспитанник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МБДОУ « </a:t>
            </a:r>
            <a:r>
              <a:rPr lang="ru-RU" sz="1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Капелька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с.Сырцево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Научный руководитель: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Трубарова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Любовь Николаевна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45720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МБДОУ « Капелька» </a:t>
            </a:r>
            <a:r>
              <a:rPr lang="ru-RU" sz="18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с.Сырцево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DSC01139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286248" y="2071678"/>
            <a:ext cx="4572032" cy="43577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DSC0281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285720" y="500042"/>
            <a:ext cx="4041775" cy="43886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8" descr="image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14290"/>
            <a:ext cx="2428860" cy="23886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Заключение: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Segoe Print" pitchFamily="2" charset="0"/>
              </a:rPr>
              <a:t>       Свойства воздуха. </a:t>
            </a:r>
          </a:p>
          <a:p>
            <a:pPr algn="ctr">
              <a:buNone/>
            </a:pPr>
            <a:endParaRPr lang="ru-RU" b="1" dirty="0" smtClean="0">
              <a:latin typeface="Segoe Print" pitchFamily="2" charset="0"/>
            </a:endParaRPr>
          </a:p>
          <a:p>
            <a:pPr algn="ctr">
              <a:buNone/>
            </a:pPr>
            <a:endParaRPr lang="ru-RU" b="1" dirty="0" smtClean="0">
              <a:latin typeface="Segoe Print" pitchFamily="2" charset="0"/>
            </a:endParaRPr>
          </a:p>
          <a:p>
            <a:r>
              <a:rPr lang="ru-RU" b="1" dirty="0" smtClean="0">
                <a:latin typeface="Segoe Print" pitchFamily="2" charset="0"/>
              </a:rPr>
              <a:t>Он прозрачен, бесцветен, не имеет запаха, тёплый воздух легче холодного, плохо проводит тепло, упругий.</a:t>
            </a:r>
          </a:p>
          <a:p>
            <a:r>
              <a:rPr lang="ru-RU" b="1" dirty="0" smtClean="0">
                <a:latin typeface="Segoe Print" pitchFamily="2" charset="0"/>
              </a:rPr>
              <a:t>Воздух необходим всем живым существам на Земле.</a:t>
            </a:r>
          </a:p>
          <a:p>
            <a:r>
              <a:rPr lang="ru-RU" b="1" dirty="0" smtClean="0">
                <a:latin typeface="Segoe Print" pitchFamily="2" charset="0"/>
              </a:rPr>
              <a:t>Для человека воздух - большой помощник и его  нужно охранять от загрязнения.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2285992"/>
            <a:ext cx="7772400" cy="1362456"/>
          </a:xfrm>
        </p:spPr>
        <p:txBody>
          <a:bodyPr/>
          <a:lstStyle/>
          <a:p>
            <a:r>
              <a:rPr lang="ru-RU" dirty="0" smtClean="0"/>
              <a:t>    Спасибо за 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285720" y="428604"/>
            <a:ext cx="4040188" cy="593171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Он – прозрачный невидимка,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Легкий и бесцветный газ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Невесомою косынкой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Он окутывает нас.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Он в лесу, густой, душистый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Как целительный настой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Пахнет свежестью смолистой,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Пахнет дубом и сосной.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Летом он бывает теплым,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Веет холодом зимой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Когда иней лег на стекла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Пышной белой бахромою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Мы его не замечаем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Мы о нем не говорим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Просто мы его вдыхаем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Ведь он нам необходим.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4" name="Содержимое 13" descr="00460616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143373" y="571480"/>
            <a:ext cx="4543428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img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8929718" cy="64294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285720" y="642918"/>
            <a:ext cx="8643998" cy="5681682"/>
          </a:xfrm>
        </p:spPr>
        <p:txBody>
          <a:bodyPr>
            <a:normAutofit fontScale="850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000" b="1" i="1" dirty="0" smtClean="0">
                <a:solidFill>
                  <a:srgbClr val="0070C0"/>
                </a:solidFill>
                <a:latin typeface="Segoe Print" pitchFamily="2" charset="0"/>
                <a:ea typeface="Times New Roman" pitchFamily="18" charset="0"/>
                <a:cs typeface="Arial" pitchFamily="34" charset="0"/>
              </a:rPr>
              <a:t>Цель</a:t>
            </a:r>
            <a:r>
              <a:rPr lang="ru-RU" sz="30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 пополнить свои знания о воздухе.</a:t>
            </a:r>
            <a:endParaRPr lang="ru-RU" sz="3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3000" b="1" dirty="0" smtClean="0">
              <a:solidFill>
                <a:srgbClr val="0070C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000" b="1" i="1" dirty="0" smtClean="0">
                <a:solidFill>
                  <a:srgbClr val="0070C0"/>
                </a:solidFill>
                <a:latin typeface="Segoe Print" pitchFamily="2" charset="0"/>
                <a:ea typeface="Times New Roman" pitchFamily="18" charset="0"/>
                <a:cs typeface="Arial" pitchFamily="34" charset="0"/>
              </a:rPr>
              <a:t>Задачи: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0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1. Изучить свойства воздуха.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0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2. Определить значение воздуха в жизни человека.</a:t>
            </a:r>
            <a:endParaRPr lang="ru-RU" sz="3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0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Объект исследования: воздух.</a:t>
            </a:r>
            <a:endParaRPr lang="ru-RU" sz="3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0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Предмет исследования: свойства воздуха.</a:t>
            </a:r>
            <a:endParaRPr lang="ru-RU" sz="3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3000" b="1" dirty="0" smtClean="0">
              <a:solidFill>
                <a:srgbClr val="0070C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000" b="1" i="1" dirty="0" smtClean="0">
                <a:solidFill>
                  <a:srgbClr val="0070C0"/>
                </a:solidFill>
                <a:latin typeface="Segoe Print" pitchFamily="2" charset="0"/>
                <a:ea typeface="Times New Roman" pitchFamily="18" charset="0"/>
                <a:cs typeface="Arial" pitchFamily="34" charset="0"/>
              </a:rPr>
              <a:t>Методы: 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Беседы со взрослыми.</a:t>
            </a:r>
            <a:endParaRPr lang="ru-RU" sz="3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Чтение статей из энциклопедий о воздухе.</a:t>
            </a:r>
            <a:endParaRPr lang="ru-RU" sz="3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Поиск информации о воздухе в Интернете.</a:t>
            </a:r>
            <a:endParaRPr lang="ru-RU" sz="3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Проведение опытов и наблюдений.</a:t>
            </a:r>
            <a:endParaRPr lang="ru-RU" sz="3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3000" b="1" dirty="0" smtClean="0">
              <a:solidFill>
                <a:srgbClr val="0070C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000" b="1" i="1" dirty="0" smtClean="0">
                <a:solidFill>
                  <a:srgbClr val="0070C0"/>
                </a:solidFill>
                <a:latin typeface="Segoe Print" pitchFamily="2" charset="0"/>
                <a:ea typeface="Times New Roman" pitchFamily="18" charset="0"/>
                <a:cs typeface="Arial" pitchFamily="34" charset="0"/>
              </a:rPr>
              <a:t>Гипотеза</a:t>
            </a:r>
            <a:r>
              <a:rPr lang="ru-RU" sz="30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  Предположим, что  Воздух – невидимый помощник человека</a:t>
            </a:r>
            <a:endParaRPr lang="ru-RU" sz="30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 anchor="t">
            <a:norm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</a:rPr>
              <a:t>Опыты и наблюдения</a:t>
            </a:r>
            <a:endParaRPr lang="ru-RU" sz="4800" dirty="0">
              <a:latin typeface="Arial Black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28596" y="857232"/>
            <a:ext cx="8072494" cy="945104"/>
          </a:xfrm>
        </p:spPr>
        <p:txBody>
          <a:bodyPr/>
          <a:lstStyle/>
          <a:p>
            <a:pPr algn="ctr"/>
            <a:r>
              <a:rPr lang="ru-RU" dirty="0" smtClean="0"/>
              <a:t>Эксперимент</a:t>
            </a:r>
          </a:p>
          <a:p>
            <a:pPr algn="ctr"/>
            <a:r>
              <a:rPr lang="ru-RU" dirty="0" smtClean="0"/>
              <a:t>Цель: Сколько секунд можно обойтись без воздуха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28596" y="5786454"/>
            <a:ext cx="8258204" cy="654843"/>
          </a:xfrm>
        </p:spPr>
        <p:txBody>
          <a:bodyPr anchor="t">
            <a:normAutofit/>
          </a:bodyPr>
          <a:lstStyle/>
          <a:p>
            <a:r>
              <a:rPr lang="ru-RU" sz="2800" dirty="0" smtClean="0"/>
              <a:t>Вывод: Организму все время нужен воздух</a:t>
            </a:r>
          </a:p>
          <a:p>
            <a:endParaRPr lang="ru-RU" sz="2800" dirty="0"/>
          </a:p>
        </p:txBody>
      </p:sp>
      <p:pic>
        <p:nvPicPr>
          <p:cNvPr id="10" name="Содержимое 9" descr="IMG_1294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785926"/>
            <a:ext cx="4041775" cy="39290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Содержимое 10" descr="IMG_1295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57188" y="1785926"/>
            <a:ext cx="4040187" cy="39290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 anchor="t"/>
          <a:lstStyle/>
          <a:p>
            <a:r>
              <a:rPr lang="ru-RU" dirty="0" smtClean="0"/>
              <a:t>    Опыт №1            Опыт №2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5786454"/>
            <a:ext cx="8072494" cy="659352"/>
          </a:xfrm>
        </p:spPr>
        <p:txBody>
          <a:bodyPr anchor="t"/>
          <a:lstStyle/>
          <a:p>
            <a:r>
              <a:rPr lang="ru-RU" sz="2000" dirty="0" smtClean="0">
                <a:latin typeface="Arial Black" pitchFamily="34" charset="0"/>
              </a:rPr>
              <a:t>Вывод</a:t>
            </a:r>
            <a:r>
              <a:rPr lang="ru-RU" sz="2000" dirty="0" smtClean="0"/>
              <a:t>:  Воздух присутствует везде. Он бесцветный, прозрачный, не имеет запаха…Это свойства воздуха. </a:t>
            </a:r>
          </a:p>
          <a:p>
            <a:r>
              <a:rPr lang="ru-RU" sz="2000" dirty="0" smtClean="0"/>
              <a:t>, 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57158" y="1071546"/>
            <a:ext cx="8358246" cy="65484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Цель</a:t>
            </a:r>
            <a:r>
              <a:rPr lang="ru-RU" dirty="0" smtClean="0"/>
              <a:t>: доказать, что воздух  присутствует вокруг нас, он бесцветный, невидимый, не имеет запаха</a:t>
            </a:r>
            <a:endParaRPr lang="ru-RU" dirty="0"/>
          </a:p>
        </p:txBody>
      </p:sp>
      <p:pic>
        <p:nvPicPr>
          <p:cNvPr id="7" name="Содержимое 6" descr="IMG_1289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85720" y="1785926"/>
            <a:ext cx="3214710" cy="28989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IMG_129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72066" y="1785926"/>
            <a:ext cx="3429024" cy="25872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Содержимое 6" descr="IMG_12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36" y="3214686"/>
            <a:ext cx="3397246" cy="25479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 anchor="t"/>
          <a:lstStyle/>
          <a:p>
            <a:pPr algn="ctr"/>
            <a:r>
              <a:rPr lang="ru-RU" dirty="0" smtClean="0"/>
              <a:t>    Опыт №3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5786454"/>
            <a:ext cx="8072494" cy="659352"/>
          </a:xfrm>
        </p:spPr>
        <p:txBody>
          <a:bodyPr anchor="t"/>
          <a:lstStyle/>
          <a:p>
            <a:r>
              <a:rPr lang="ru-RU" sz="2000" dirty="0" smtClean="0">
                <a:latin typeface="Arial Black" pitchFamily="34" charset="0"/>
              </a:rPr>
              <a:t>Вывод</a:t>
            </a:r>
            <a:r>
              <a:rPr lang="ru-RU" sz="2000" dirty="0" smtClean="0"/>
              <a:t>:  Теплый воздух легче холодного, теплый воздух помог  подняться над землей для путешествий. 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57158" y="1071546"/>
            <a:ext cx="8358246" cy="65484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Цель</a:t>
            </a:r>
            <a:r>
              <a:rPr lang="ru-RU" dirty="0" smtClean="0"/>
              <a:t>: доказать, что теплый воздух легче холодного  </a:t>
            </a:r>
            <a:endParaRPr lang="ru-RU" dirty="0"/>
          </a:p>
        </p:txBody>
      </p:sp>
      <p:pic>
        <p:nvPicPr>
          <p:cNvPr id="11" name="Содержимое 10" descr="i (7)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928926" y="1714488"/>
            <a:ext cx="2799203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Содержимое 6" descr="par-v-bane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929322" y="1714488"/>
            <a:ext cx="2428892" cy="18779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4" name="Picture 4" descr="D:\Конкурсы\конкурс Я-исследователь\2015 МБДОУ Я исследователь\841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786190"/>
            <a:ext cx="2357454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Picture 2" descr="D:\Конкурсы\конкурс Я-исследователь\2015 МБДОУ Я исследователь\i (8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071810"/>
            <a:ext cx="3571900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i (10)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28596" y="928670"/>
            <a:ext cx="4143404" cy="4286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Содержимое 13" descr="i (9)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214810" y="428604"/>
            <a:ext cx="4572000" cy="56436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dirty="0" smtClean="0"/>
              <a:t>Опыт № 4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28596" y="1285860"/>
            <a:ext cx="8286808" cy="659352"/>
          </a:xfrm>
        </p:spPr>
        <p:txBody>
          <a:bodyPr/>
          <a:lstStyle/>
          <a:p>
            <a:pPr algn="ctr"/>
            <a:r>
              <a:rPr lang="ru-RU" dirty="0" smtClean="0"/>
              <a:t>Цель: выяснить пропускает ли воздух тепло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3"/>
          </p:nvPr>
        </p:nvSpPr>
        <p:spPr>
          <a:xfrm>
            <a:off x="571472" y="5929330"/>
            <a:ext cx="8001056" cy="65484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Вывод: Воздух плохо проводит тепло. Это еще  одно из свойств воздуха</a:t>
            </a:r>
            <a:endParaRPr lang="ru-RU" dirty="0"/>
          </a:p>
        </p:txBody>
      </p:sp>
      <p:pic>
        <p:nvPicPr>
          <p:cNvPr id="20" name="Содержимое 19" descr="IMG_1306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714876" y="1928802"/>
            <a:ext cx="4041775" cy="3643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" name="Содержимое 17" descr="IMG_1303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8596" y="1928802"/>
            <a:ext cx="4040188" cy="3643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398</TotalTime>
  <Words>342</Words>
  <PresentationFormat>Экран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 Муниципальный этап Всероссийского конкурса исследовательских работ и творческих проектов дошкольников и младших школьников  «Я – исследователь»  МБДОУ детский сад  « Капелька» с.Сырцево  Ивнянского района  Белгородской области  </vt:lpstr>
      <vt:lpstr>Слайд 2</vt:lpstr>
      <vt:lpstr>Слайд 3</vt:lpstr>
      <vt:lpstr>Слайд 4</vt:lpstr>
      <vt:lpstr>Опыты и наблюдения</vt:lpstr>
      <vt:lpstr>    Опыт №1            Опыт №2</vt:lpstr>
      <vt:lpstr>    Опыт №3</vt:lpstr>
      <vt:lpstr>Слайд 8</vt:lpstr>
      <vt:lpstr>Опыт № 4</vt:lpstr>
      <vt:lpstr>Слайд 10</vt:lpstr>
      <vt:lpstr>      Заключение:</vt:lpstr>
      <vt:lpstr>    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59</cp:revision>
  <dcterms:created xsi:type="dcterms:W3CDTF">2015-01-15T08:35:26Z</dcterms:created>
  <dcterms:modified xsi:type="dcterms:W3CDTF">2015-01-19T12:55:17Z</dcterms:modified>
</cp:coreProperties>
</file>